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4" r:id="rId4"/>
    <p:sldId id="269" r:id="rId5"/>
    <p:sldId id="265" r:id="rId6"/>
    <p:sldId id="272" r:id="rId7"/>
    <p:sldId id="258" r:id="rId8"/>
    <p:sldId id="260" r:id="rId9"/>
    <p:sldId id="261" r:id="rId10"/>
    <p:sldId id="262" r:id="rId11"/>
    <p:sldId id="263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598815-80EF-4049-AC6C-0ACA528A6999}">
          <p14:sldIdLst>
            <p14:sldId id="256"/>
            <p14:sldId id="257"/>
            <p14:sldId id="264"/>
            <p14:sldId id="269"/>
            <p14:sldId id="265"/>
            <p14:sldId id="272"/>
            <p14:sldId id="258"/>
            <p14:sldId id="260"/>
            <p14:sldId id="261"/>
            <p14:sldId id="262"/>
            <p14:sldId id="263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2"/>
    <p:restoredTop sz="94671"/>
  </p:normalViewPr>
  <p:slideViewPr>
    <p:cSldViewPr snapToGrid="0" snapToObjects="1">
      <p:cViewPr>
        <p:scale>
          <a:sx n="62" d="100"/>
          <a:sy n="62" d="100"/>
        </p:scale>
        <p:origin x="248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95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0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9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9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6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5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944D4-E850-2840-86EF-76F77B217C4C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F7E45-CE89-884D-BCA4-B930DD0A2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9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DB5E1-1C7D-9F42-B447-A4E0DB8B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44" y="1608685"/>
            <a:ext cx="2610112" cy="4644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243DD-9D44-A447-BC76-009F48A37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951" y="446537"/>
            <a:ext cx="6892098" cy="6892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15F26-2FF7-574E-ACE6-6F6C08E4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019" y="954558"/>
            <a:ext cx="2276788" cy="399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241A3A-0959-FF4B-9F90-14403A93C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42" y="-27700"/>
            <a:ext cx="5931142" cy="5931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EA02E4-44E2-5E4A-869D-033EF492C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98" y="612791"/>
            <a:ext cx="3047809" cy="5409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0FD829-32B1-5643-9360-6B260B46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532" y="138555"/>
            <a:ext cx="6272908" cy="62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71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B6466C-6BA2-C34E-BF57-388166905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1" t="2848" r="8418" b="2848"/>
          <a:stretch/>
        </p:blipFill>
        <p:spPr>
          <a:xfrm>
            <a:off x="930560" y="905932"/>
            <a:ext cx="2836793" cy="5046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6C1F4-0C1A-9C43-8EDC-CD89A58C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250" y="905933"/>
            <a:ext cx="2836793" cy="504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44192-951C-C94B-AF2B-BFB4EFA18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0579" y="-531336"/>
            <a:ext cx="7812669" cy="7812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28A68-47B3-C147-85D8-771B57847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114" y="-480526"/>
            <a:ext cx="7812669" cy="78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6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8BEF92-532A-3C46-AA66-0F2182CE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760" y="795866"/>
            <a:ext cx="2986699" cy="5266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CD8DC-21A1-3D42-B1B0-095075CB6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926" y="880552"/>
            <a:ext cx="2867565" cy="5096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B34E1C-AD9D-FB47-B538-849D54795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666" y="-692444"/>
            <a:ext cx="8242888" cy="8242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2ED49F-887F-FE41-ACAD-6CCB6C4D0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507" y="-384202"/>
            <a:ext cx="7626401" cy="7626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0422A2-2309-1A41-A796-6755DEBC2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16" y="849774"/>
            <a:ext cx="2811223" cy="4989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84EA5-7953-0C42-91CD-1AB0502BB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9774" y="-468467"/>
            <a:ext cx="7626401" cy="762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3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2B5F4-27F1-BA44-AE09-BFD38504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04" y="883612"/>
            <a:ext cx="2963141" cy="5267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A3584-7E83-224A-B628-122CDED4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873" y="-384201"/>
            <a:ext cx="7626401" cy="762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8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E9C8-7886-B446-A4A3-4974064C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Two Types of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3975D-2956-A743-958C-F523F7F52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Patron</a:t>
            </a:r>
          </a:p>
          <a:p>
            <a:r>
              <a:rPr lang="en-US" sz="4800" dirty="0"/>
              <a:t>Temporary Venue</a:t>
            </a:r>
          </a:p>
        </p:txBody>
      </p:sp>
    </p:spTree>
    <p:extLst>
      <p:ext uri="{BB962C8B-B14F-4D97-AF65-F5344CB8AC3E}">
        <p14:creationId xmlns:p14="http://schemas.microsoft.com/office/powerpoint/2010/main" val="376585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33065"/>
            <a:ext cx="10515600" cy="1325563"/>
          </a:xfrm>
        </p:spPr>
        <p:txBody>
          <a:bodyPr/>
          <a:lstStyle/>
          <a:p>
            <a:pPr algn="ctr"/>
            <a:r>
              <a:rPr lang="en-US" sz="7200" dirty="0"/>
              <a:t>Patron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6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C3F7B4-42B8-EB42-9302-A45847FD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602" y="143133"/>
            <a:ext cx="6816467" cy="6816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CBE207-DB49-BF49-8893-A116ECDA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4" y="143133"/>
            <a:ext cx="6313605" cy="6313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978" y="1345720"/>
            <a:ext cx="2414819" cy="4403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93" y="1285335"/>
            <a:ext cx="2322026" cy="40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6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1C0CC9-6136-6D4A-99EA-F03B5FEA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86" y="826085"/>
            <a:ext cx="2938035" cy="5205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3F7B4-42B8-EB42-9302-A45847FD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6102" y="-257643"/>
            <a:ext cx="7644719" cy="764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A8447D-34B8-814B-8944-83125C3BA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872" y="816903"/>
            <a:ext cx="2938035" cy="5215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CBE207-DB49-BF49-8893-A116ECDA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031" y="-187039"/>
            <a:ext cx="7387077" cy="738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32415-819D-AB4D-80B6-4F42B278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137" y="995493"/>
            <a:ext cx="2435278" cy="4322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BE207-DB49-BF49-8893-A116ECDA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491" y="-168290"/>
            <a:ext cx="6653091" cy="66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4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76BD5-A521-BE42-A8DE-4099BB31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6130" y="-114301"/>
            <a:ext cx="6463145" cy="6463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B8DFB5-2116-BA4B-A66D-1EC7D379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3" y="997526"/>
            <a:ext cx="2376738" cy="4218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4D238-FAE5-344B-8346-29D9EC745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46" y="997527"/>
            <a:ext cx="2376738" cy="4218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6EE32-49EC-D94E-87E0-B57977E03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055" y="1496289"/>
            <a:ext cx="2376738" cy="4218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F595DA-2418-4D40-ABD0-A2E89930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40" y="-145473"/>
            <a:ext cx="6463145" cy="6463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5093F-F58C-8146-A159-3C130BE9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33" y="394855"/>
            <a:ext cx="6463145" cy="64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2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085B-2286-E947-9875-143BC09BD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786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Temporary Venue</a:t>
            </a:r>
          </a:p>
        </p:txBody>
      </p:sp>
    </p:spTree>
    <p:extLst>
      <p:ext uri="{BB962C8B-B14F-4D97-AF65-F5344CB8AC3E}">
        <p14:creationId xmlns:p14="http://schemas.microsoft.com/office/powerpoint/2010/main" val="143378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4C0C94-501F-3B4E-97ED-7778FFC57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4" t="1789" r="3720" b="1470"/>
          <a:stretch/>
        </p:blipFill>
        <p:spPr>
          <a:xfrm>
            <a:off x="1285461" y="1497496"/>
            <a:ext cx="2557669" cy="4558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21E47-D8A8-C24A-BFAF-B43567F62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" t="1853" r="5474" b="2558"/>
          <a:stretch/>
        </p:blipFill>
        <p:spPr>
          <a:xfrm>
            <a:off x="7343467" y="1497496"/>
            <a:ext cx="2400595" cy="4251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3F7B4-42B8-EB42-9302-A45847FD4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4377" y="384091"/>
            <a:ext cx="6816467" cy="6816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CBE207-DB49-BF49-8893-A116ECDA3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471" y="384091"/>
            <a:ext cx="6313605" cy="63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7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026EA-94A7-5749-A9EF-CE30AAB95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6" t="1922" r="3113" b="2778"/>
          <a:stretch/>
        </p:blipFill>
        <p:spPr>
          <a:xfrm>
            <a:off x="1594338" y="797169"/>
            <a:ext cx="2942493" cy="5216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65765-7209-2A4A-B83E-6DDC3DED3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" t="1554" r="3216" b="4894"/>
          <a:stretch/>
        </p:blipFill>
        <p:spPr>
          <a:xfrm>
            <a:off x="7642578" y="797169"/>
            <a:ext cx="2955084" cy="5216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E0FBF-99F7-0B4D-8CCB-0F635A9FB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9973" y="-708298"/>
            <a:ext cx="8089999" cy="808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16FE8-E210-A84D-A245-CB5B09B70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663" y="-494369"/>
            <a:ext cx="7876070" cy="78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3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749</TotalTime>
  <Words>10</Words>
  <Application>Microsoft Macintosh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Two Types of Users</vt:lpstr>
      <vt:lpstr>Patron</vt:lpstr>
      <vt:lpstr>PowerPoint Presentation</vt:lpstr>
      <vt:lpstr>PowerPoint Presentation</vt:lpstr>
      <vt:lpstr>PowerPoint Presentation</vt:lpstr>
      <vt:lpstr>Temporary Venue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LineSkip – The App</dc:title>
  <dc:creator>Microsoft Office User</dc:creator>
  <cp:lastModifiedBy>Microsoft Office User</cp:lastModifiedBy>
  <cp:revision>24</cp:revision>
  <dcterms:created xsi:type="dcterms:W3CDTF">2019-04-15T01:58:25Z</dcterms:created>
  <dcterms:modified xsi:type="dcterms:W3CDTF">2019-05-06T01:58:29Z</dcterms:modified>
</cp:coreProperties>
</file>